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 </a:t>
            </a:r>
            <a:r>
              <a:rPr lang="en-CA" dirty="0" err="1" smtClean="0"/>
              <a:t>profil</a:t>
            </a:r>
            <a:r>
              <a:rPr lang="en-CA" dirty="0" smtClean="0"/>
              <a:t> </a:t>
            </a:r>
            <a:r>
              <a:rPr lang="en-CA" dirty="0" err="1" smtClean="0"/>
              <a:t>d’adrienne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M. Field</a:t>
            </a:r>
            <a:br>
              <a:rPr lang="en-CA" dirty="0" smtClean="0"/>
            </a:br>
            <a:r>
              <a:rPr lang="en-CA" dirty="0" smtClean="0"/>
              <a:t>Hazelwood Elementary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94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2" r="11392"/>
          <a:stretch>
            <a:fillRect/>
          </a:stretch>
        </p:blipFill>
        <p:spPr>
          <a:xfrm>
            <a:off x="850135" y="457200"/>
            <a:ext cx="6050228" cy="564094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39049" y="457200"/>
            <a:ext cx="4552951" cy="479738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Bonjour! Je </a:t>
            </a:r>
            <a:r>
              <a:rPr lang="en-CA" sz="4400" dirty="0" err="1" smtClean="0"/>
              <a:t>m’appelle</a:t>
            </a:r>
            <a:r>
              <a:rPr lang="en-CA" sz="4400" dirty="0" smtClean="0"/>
              <a:t> Adrienne. </a:t>
            </a:r>
            <a:endParaRPr lang="en-CA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37883" y="5640946"/>
            <a:ext cx="3092117" cy="264554"/>
          </a:xfrm>
        </p:spPr>
        <p:txBody>
          <a:bodyPr>
            <a:normAutofit fontScale="70000" lnSpcReduction="2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65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b="3378"/>
          <a:stretch>
            <a:fillRect/>
          </a:stretch>
        </p:blipFill>
        <p:spPr>
          <a:xfrm>
            <a:off x="1120591" y="1120462"/>
            <a:ext cx="5359563" cy="49970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9" y="457200"/>
            <a:ext cx="4552951" cy="5448300"/>
          </a:xfrm>
        </p:spPr>
        <p:txBody>
          <a:bodyPr>
            <a:normAutofit/>
          </a:bodyPr>
          <a:lstStyle/>
          <a:p>
            <a:r>
              <a:rPr lang="en-CA" sz="3600" dirty="0" err="1" smtClean="0"/>
              <a:t>J’ai</a:t>
            </a:r>
            <a:r>
              <a:rPr lang="en-CA" sz="3600" dirty="0" smtClean="0"/>
              <a:t> </a:t>
            </a:r>
            <a:r>
              <a:rPr lang="en-CA" sz="3600" dirty="0" err="1" smtClean="0"/>
              <a:t>douze</a:t>
            </a:r>
            <a:r>
              <a:rPr lang="en-CA" sz="3600" dirty="0" smtClean="0"/>
              <a:t> ans. Mon </a:t>
            </a:r>
            <a:r>
              <a:rPr lang="en-CA" sz="3600" dirty="0" err="1" smtClean="0"/>
              <a:t>anniversaire</a:t>
            </a:r>
            <a:r>
              <a:rPr lang="en-CA" sz="3600" dirty="0" smtClean="0"/>
              <a:t> </a:t>
            </a:r>
            <a:r>
              <a:rPr lang="en-CA" sz="3600" dirty="0" err="1" smtClean="0"/>
              <a:t>est</a:t>
            </a:r>
            <a:r>
              <a:rPr lang="en-CA" sz="3600" dirty="0" smtClean="0"/>
              <a:t> le 12 </a:t>
            </a:r>
            <a:r>
              <a:rPr lang="en-CA" sz="3600" dirty="0" err="1" smtClean="0"/>
              <a:t>juillet</a:t>
            </a:r>
            <a:r>
              <a:rPr lang="en-CA" sz="3600" dirty="0" smtClean="0"/>
              <a:t>.  </a:t>
            </a:r>
            <a:endParaRPr lang="en-CA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8337883" y="5905499"/>
            <a:ext cx="309211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1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2" r="9832"/>
          <a:stretch>
            <a:fillRect/>
          </a:stretch>
        </p:blipFill>
        <p:spPr>
          <a:xfrm>
            <a:off x="1017561" y="914400"/>
            <a:ext cx="5499150" cy="512714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9898" y="457200"/>
            <a:ext cx="4632101" cy="518374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Mon </a:t>
            </a:r>
            <a:r>
              <a:rPr lang="en-CA" sz="4000" dirty="0" err="1" smtClean="0"/>
              <a:t>sujet</a:t>
            </a:r>
            <a:r>
              <a:rPr lang="en-CA" sz="4000" dirty="0" smtClean="0"/>
              <a:t> pr</a:t>
            </a:r>
            <a:r>
              <a:rPr lang="fr-CA" sz="4000" dirty="0" err="1" smtClean="0"/>
              <a:t>éféré</a:t>
            </a:r>
            <a:r>
              <a:rPr lang="fr-CA" sz="4000" dirty="0" smtClean="0"/>
              <a:t> est la musique. Mon prof s’appelle </a:t>
            </a:r>
            <a:r>
              <a:rPr lang="fr-CA" sz="4000" dirty="0" err="1" smtClean="0"/>
              <a:t>mme</a:t>
            </a:r>
            <a:r>
              <a:rPr lang="fr-CA" sz="4000" dirty="0" smtClean="0"/>
              <a:t>. Leclerc. </a:t>
            </a:r>
            <a:endParaRPr lang="en-CA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5808372"/>
            <a:ext cx="3092117" cy="97128"/>
          </a:xfrm>
        </p:spPr>
        <p:txBody>
          <a:bodyPr>
            <a:normAutofit fontScale="25000" lnSpcReduction="20000"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6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" r="9835"/>
          <a:stretch>
            <a:fillRect/>
          </a:stretch>
        </p:blipFill>
        <p:spPr>
          <a:xfrm>
            <a:off x="914530" y="759854"/>
            <a:ext cx="5705212" cy="531926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9" y="457199"/>
            <a:ext cx="4552951" cy="5448299"/>
          </a:xfrm>
        </p:spPr>
        <p:txBody>
          <a:bodyPr>
            <a:normAutofit fontScale="90000"/>
          </a:bodyPr>
          <a:lstStyle/>
          <a:p>
            <a:r>
              <a:rPr lang="en-CA" sz="4400" dirty="0" smtClean="0"/>
              <a:t>Ma couleur </a:t>
            </a:r>
            <a:r>
              <a:rPr lang="fr-CA" sz="4400" dirty="0" smtClean="0"/>
              <a:t>préférée </a:t>
            </a:r>
            <a:r>
              <a:rPr lang="fr-CA" sz="4400" dirty="0" smtClean="0"/>
              <a:t>est le </a:t>
            </a:r>
            <a:r>
              <a:rPr lang="fr-CA" sz="4400" dirty="0" smtClean="0"/>
              <a:t>vert. J’aime ce vernis </a:t>
            </a:r>
            <a:r>
              <a:rPr lang="fr-CA" sz="4400" dirty="0"/>
              <a:t>À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ongles</a:t>
            </a:r>
            <a:r>
              <a:rPr lang="en-US" sz="4400" dirty="0" smtClean="0"/>
              <a:t> vert. </a:t>
            </a:r>
            <a:r>
              <a:rPr lang="fr-CA" sz="4400" dirty="0" smtClean="0"/>
              <a:t> </a:t>
            </a:r>
            <a:endParaRPr lang="en-CA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8337883" y="5905499"/>
            <a:ext cx="309211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1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9" y="457200"/>
            <a:ext cx="4552951" cy="5325414"/>
          </a:xfrm>
        </p:spPr>
        <p:txBody>
          <a:bodyPr>
            <a:normAutofit fontScale="90000"/>
          </a:bodyPr>
          <a:lstStyle/>
          <a:p>
            <a:r>
              <a:rPr lang="en-CA" sz="4400" dirty="0" smtClean="0"/>
              <a:t>J’aime la natation. Je </a:t>
            </a:r>
            <a:r>
              <a:rPr lang="en-CA" sz="4400" dirty="0" err="1" smtClean="0"/>
              <a:t>suis</a:t>
            </a:r>
            <a:r>
              <a:rPr lang="en-CA" sz="4400" dirty="0" smtClean="0"/>
              <a:t> </a:t>
            </a:r>
            <a:r>
              <a:rPr lang="en-CA" sz="4400" dirty="0" err="1" smtClean="0"/>
              <a:t>une</a:t>
            </a:r>
            <a:r>
              <a:rPr lang="en-CA" sz="4400" dirty="0" smtClean="0"/>
              <a:t> </a:t>
            </a:r>
            <a:r>
              <a:rPr lang="en-CA" sz="4400" dirty="0" err="1" smtClean="0"/>
              <a:t>membre</a:t>
            </a:r>
            <a:r>
              <a:rPr lang="en-CA" sz="4400" dirty="0" smtClean="0"/>
              <a:t> de l’</a:t>
            </a:r>
            <a:r>
              <a:rPr lang="fr-CA" sz="4400" dirty="0" smtClean="0"/>
              <a:t>Équipe de natation À mon École. </a:t>
            </a:r>
            <a:r>
              <a:rPr lang="en-US" sz="4400" dirty="0"/>
              <a:t/>
            </a:r>
            <a:br>
              <a:rPr lang="en-US" sz="4400" dirty="0"/>
            </a:br>
            <a:endParaRPr lang="en-CA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8337883" y="5905499"/>
            <a:ext cx="309211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r="11839"/>
          <a:stretch>
            <a:fillRect/>
          </a:stretch>
        </p:blipFill>
        <p:spPr>
          <a:xfrm>
            <a:off x="785740" y="682580"/>
            <a:ext cx="6078699" cy="5667491"/>
          </a:xfrm>
        </p:spPr>
      </p:pic>
    </p:spTree>
    <p:extLst>
      <p:ext uri="{BB962C8B-B14F-4D97-AF65-F5344CB8AC3E}">
        <p14:creationId xmlns:p14="http://schemas.microsoft.com/office/powerpoint/2010/main" val="11708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9" y="457200"/>
            <a:ext cx="4552951" cy="5261020"/>
          </a:xfrm>
        </p:spPr>
        <p:txBody>
          <a:bodyPr>
            <a:normAutofit/>
          </a:bodyPr>
          <a:lstStyle/>
          <a:p>
            <a:r>
              <a:rPr lang="en-CA" sz="4400" dirty="0" smtClean="0"/>
              <a:t>J’aime </a:t>
            </a:r>
            <a:r>
              <a:rPr lang="en-CA" sz="4400" dirty="0" err="1" smtClean="0"/>
              <a:t>aussi</a:t>
            </a:r>
            <a:r>
              <a:rPr lang="en-CA" sz="4400" dirty="0" smtClean="0"/>
              <a:t> faire du </a:t>
            </a:r>
            <a:r>
              <a:rPr lang="en-CA" sz="4400" dirty="0" err="1" smtClean="0"/>
              <a:t>canot</a:t>
            </a:r>
            <a:r>
              <a:rPr lang="en-CA" sz="4400" dirty="0" smtClean="0"/>
              <a:t>. </a:t>
            </a:r>
            <a:r>
              <a:rPr lang="en-CA" sz="4400" dirty="0" err="1" smtClean="0"/>
              <a:t>J’adore</a:t>
            </a:r>
            <a:r>
              <a:rPr lang="en-CA" sz="4400" dirty="0" smtClean="0"/>
              <a:t> passer du temps </a:t>
            </a:r>
            <a:r>
              <a:rPr lang="en-CA" sz="4400" dirty="0" err="1" smtClean="0"/>
              <a:t>dehors</a:t>
            </a:r>
            <a:r>
              <a:rPr lang="en-CA" sz="4400" dirty="0" smtClean="0"/>
              <a:t>.</a:t>
            </a:r>
            <a:endParaRPr lang="en-CA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5834130"/>
            <a:ext cx="3092117" cy="71370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7" r="19837"/>
          <a:stretch>
            <a:fillRect/>
          </a:stretch>
        </p:blipFill>
        <p:spPr>
          <a:xfrm>
            <a:off x="1197864" y="863082"/>
            <a:ext cx="5331725" cy="4971048"/>
          </a:xfrm>
        </p:spPr>
      </p:pic>
    </p:spTree>
    <p:extLst>
      <p:ext uri="{BB962C8B-B14F-4D97-AF65-F5344CB8AC3E}">
        <p14:creationId xmlns:p14="http://schemas.microsoft.com/office/powerpoint/2010/main" val="336685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9" y="457200"/>
            <a:ext cx="4552951" cy="5351172"/>
          </a:xfrm>
        </p:spPr>
        <p:txBody>
          <a:bodyPr>
            <a:normAutofit/>
          </a:bodyPr>
          <a:lstStyle/>
          <a:p>
            <a:r>
              <a:rPr lang="en-CA" sz="4400" dirty="0" smtClean="0"/>
              <a:t>Je </a:t>
            </a:r>
            <a:r>
              <a:rPr lang="en-CA" sz="4400" dirty="0" err="1" smtClean="0"/>
              <a:t>n’aime</a:t>
            </a:r>
            <a:r>
              <a:rPr lang="en-CA" sz="4400" dirty="0" smtClean="0"/>
              <a:t> pas le dentist. Il me fait </a:t>
            </a:r>
            <a:r>
              <a:rPr lang="en-CA" sz="4400" dirty="0" err="1" smtClean="0"/>
              <a:t>peur</a:t>
            </a:r>
            <a:r>
              <a:rPr lang="en-CA" sz="4400" dirty="0"/>
              <a:t>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8337883" y="5905500"/>
            <a:ext cx="3092117" cy="224844"/>
          </a:xfrm>
        </p:spPr>
        <p:txBody>
          <a:bodyPr>
            <a:normAutofit fontScale="47500" lnSpcReduction="20000"/>
          </a:bodyPr>
          <a:lstStyle/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18" y="1203905"/>
            <a:ext cx="6425513" cy="470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39048" y="457200"/>
            <a:ext cx="4552951" cy="5299656"/>
          </a:xfrm>
        </p:spPr>
        <p:txBody>
          <a:bodyPr>
            <a:normAutofit/>
          </a:bodyPr>
          <a:lstStyle/>
          <a:p>
            <a:r>
              <a:rPr lang="en-CA" sz="4400" dirty="0" smtClean="0"/>
              <a:t>Je </a:t>
            </a:r>
            <a:r>
              <a:rPr lang="en-CA" sz="4400" dirty="0" err="1" smtClean="0"/>
              <a:t>n’aime</a:t>
            </a:r>
            <a:r>
              <a:rPr lang="en-CA" sz="4400" dirty="0" smtClean="0"/>
              <a:t> pas </a:t>
            </a:r>
            <a:r>
              <a:rPr lang="en-CA" sz="4400" dirty="0" err="1" smtClean="0"/>
              <a:t>l’hiver</a:t>
            </a:r>
            <a:r>
              <a:rPr lang="en-CA" sz="4400" dirty="0" smtClean="0"/>
              <a:t>.</a:t>
            </a:r>
            <a:r>
              <a:rPr lang="fr-CA" sz="4400" dirty="0"/>
              <a:t> Je préfère l’été!</a:t>
            </a:r>
            <a:r>
              <a:rPr lang="en-US" sz="4400" dirty="0"/>
              <a:t/>
            </a:r>
            <a:br>
              <a:rPr lang="en-US" sz="4400" dirty="0"/>
            </a:br>
            <a:endParaRPr lang="en-CA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5859780"/>
            <a:ext cx="309211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465" y="709891"/>
            <a:ext cx="3305582" cy="543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0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dg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144</TotalTime>
  <Words>98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Un profil d’adrienne</vt:lpstr>
      <vt:lpstr>Bonjour! Je m’appelle Adrienne. </vt:lpstr>
      <vt:lpstr>J’ai douze ans. Mon anniversaire est le 12 juillet.  </vt:lpstr>
      <vt:lpstr>Mon sujet préféré est la musique. Mon prof s’appelle mme. Leclerc. </vt:lpstr>
      <vt:lpstr>Ma couleur préférée est le vert. J’aime ce vernis À  ongles vert.  </vt:lpstr>
      <vt:lpstr>J’aime la natation. Je suis une membre de l’Équipe de natation À mon École.  </vt:lpstr>
      <vt:lpstr>J’aime aussi faire du canot. J’adore passer du temps dehors.</vt:lpstr>
      <vt:lpstr>Je n’aime pas le dentist. Il me fait peur!</vt:lpstr>
      <vt:lpstr>Je n’aime pas l’hiver. Je préfère l’été!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profil d’adrienne</dc:title>
  <dc:creator>Brandon Field</dc:creator>
  <cp:lastModifiedBy>Brandon Field</cp:lastModifiedBy>
  <cp:revision>10</cp:revision>
  <dcterms:created xsi:type="dcterms:W3CDTF">2017-08-28T13:00:54Z</dcterms:created>
  <dcterms:modified xsi:type="dcterms:W3CDTF">2017-09-24T22:24:42Z</dcterms:modified>
</cp:coreProperties>
</file>