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6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0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57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36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67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8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8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06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16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7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10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29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07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19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85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FCC123-BD41-4181-AE33-7A19BBA298E3}" type="datetimeFigureOut">
              <a:rPr lang="en-CA" smtClean="0"/>
              <a:t>2017-09-12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F85BEF-10B4-49E7-A182-54454A57B1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73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Un </a:t>
            </a:r>
            <a:r>
              <a:rPr lang="en-CA" dirty="0" err="1" smtClean="0"/>
              <a:t>profil</a:t>
            </a:r>
            <a:r>
              <a:rPr lang="en-CA" dirty="0" smtClean="0"/>
              <a:t> de Joey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M. Field</a:t>
            </a:r>
            <a:br>
              <a:rPr lang="en-CA" dirty="0" smtClean="0"/>
            </a:br>
            <a:r>
              <a:rPr lang="en-CA" dirty="0" smtClean="0"/>
              <a:t>Hazelwood Elementary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32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Bonjour! Je </a:t>
            </a:r>
            <a:r>
              <a:rPr lang="en-CA" dirty="0" err="1" smtClean="0"/>
              <a:t>m’appelle</a:t>
            </a:r>
            <a:r>
              <a:rPr lang="en-CA" dirty="0" smtClean="0"/>
              <a:t> Joey! </a:t>
            </a:r>
            <a:r>
              <a:rPr lang="en-CA" dirty="0" err="1" smtClean="0"/>
              <a:t>J’ai</a:t>
            </a:r>
            <a:r>
              <a:rPr lang="en-CA" dirty="0" smtClean="0"/>
              <a:t> 32 ans.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12" y="2623199"/>
            <a:ext cx="4684776" cy="3399922"/>
          </a:xfrm>
        </p:spPr>
      </p:pic>
    </p:spTree>
    <p:extLst>
      <p:ext uri="{BB962C8B-B14F-4D97-AF65-F5344CB8AC3E}">
        <p14:creationId xmlns:p14="http://schemas.microsoft.com/office/powerpoint/2010/main" val="7656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 </a:t>
            </a:r>
            <a:r>
              <a:rPr lang="fr-FR" dirty="0" smtClean="0"/>
              <a:t>nourriture préférée est la pizza.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68" y="2531705"/>
            <a:ext cx="4771664" cy="3597835"/>
          </a:xfrm>
        </p:spPr>
      </p:pic>
    </p:spTree>
    <p:extLst>
      <p:ext uri="{BB962C8B-B14F-4D97-AF65-F5344CB8AC3E}">
        <p14:creationId xmlns:p14="http://schemas.microsoft.com/office/powerpoint/2010/main" val="30650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J’aime</a:t>
            </a:r>
            <a:r>
              <a:rPr lang="en-CA" dirty="0" smtClean="0"/>
              <a:t> le café. 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73" y="2480190"/>
            <a:ext cx="2445653" cy="3696201"/>
          </a:xfrm>
        </p:spPr>
      </p:pic>
    </p:spTree>
    <p:extLst>
      <p:ext uri="{BB962C8B-B14F-4D97-AF65-F5344CB8AC3E}">
        <p14:creationId xmlns:p14="http://schemas.microsoft.com/office/powerpoint/2010/main" val="19914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J’aime</a:t>
            </a:r>
            <a:r>
              <a:rPr lang="en-CA" dirty="0" smtClean="0"/>
              <a:t> le basketball et le hockey.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34" y="2544584"/>
            <a:ext cx="3013772" cy="36165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92" y="2544584"/>
            <a:ext cx="3013772" cy="36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 </a:t>
            </a:r>
            <a:r>
              <a:rPr lang="en-CA" dirty="0" err="1" smtClean="0"/>
              <a:t>n’aime</a:t>
            </a:r>
            <a:r>
              <a:rPr lang="en-CA" dirty="0" smtClean="0"/>
              <a:t> pas les </a:t>
            </a:r>
            <a:r>
              <a:rPr lang="en-CA" dirty="0" err="1" smtClean="0"/>
              <a:t>anniversaires</a:t>
            </a:r>
            <a:r>
              <a:rPr lang="en-CA" dirty="0" smtClean="0"/>
              <a:t>!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00" y="2544585"/>
            <a:ext cx="5332000" cy="3552304"/>
          </a:xfrm>
        </p:spPr>
      </p:pic>
    </p:spTree>
    <p:extLst>
      <p:ext uri="{BB962C8B-B14F-4D97-AF65-F5344CB8AC3E}">
        <p14:creationId xmlns:p14="http://schemas.microsoft.com/office/powerpoint/2010/main" val="18117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Je </a:t>
            </a:r>
            <a:r>
              <a:rPr lang="en-CA" dirty="0" err="1" smtClean="0"/>
              <a:t>n’aime</a:t>
            </a:r>
            <a:r>
              <a:rPr lang="en-CA" dirty="0" smtClean="0"/>
              <a:t> pas la lecture.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82" y="2531705"/>
            <a:ext cx="4822035" cy="3616527"/>
          </a:xfrm>
        </p:spPr>
      </p:pic>
    </p:spTree>
    <p:extLst>
      <p:ext uri="{BB962C8B-B14F-4D97-AF65-F5344CB8AC3E}">
        <p14:creationId xmlns:p14="http://schemas.microsoft.com/office/powerpoint/2010/main" val="40995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J</a:t>
            </a:r>
            <a:r>
              <a:rPr lang="en-CA" dirty="0" err="1" smtClean="0"/>
              <a:t>’aime</a:t>
            </a:r>
            <a:r>
              <a:rPr lang="en-CA" dirty="0" smtClean="0"/>
              <a:t> </a:t>
            </a:r>
            <a:r>
              <a:rPr lang="en-CA" dirty="0" err="1" smtClean="0"/>
              <a:t>mes</a:t>
            </a:r>
            <a:r>
              <a:rPr lang="en-CA" dirty="0" smtClean="0"/>
              <a:t> </a:t>
            </a:r>
            <a:r>
              <a:rPr lang="en-CA" dirty="0" err="1" smtClean="0"/>
              <a:t>amis</a:t>
            </a:r>
            <a:r>
              <a:rPr lang="en-CA" dirty="0" smtClean="0"/>
              <a:t>! 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99" y="2557462"/>
            <a:ext cx="5083801" cy="3538326"/>
          </a:xfrm>
        </p:spPr>
      </p:pic>
    </p:spTree>
    <p:extLst>
      <p:ext uri="{BB962C8B-B14F-4D97-AF65-F5344CB8AC3E}">
        <p14:creationId xmlns:p14="http://schemas.microsoft.com/office/powerpoint/2010/main" val="32160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51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Un profil de Joey</vt:lpstr>
      <vt:lpstr>Bonjour! Je m’appelle Joey! J’ai 32 ans.</vt:lpstr>
      <vt:lpstr>Ma nourriture préférée est la pizza. </vt:lpstr>
      <vt:lpstr>J’aime le café. </vt:lpstr>
      <vt:lpstr>J’aime le basketball et le hockey. </vt:lpstr>
      <vt:lpstr>Je n’aime pas les anniversaires! </vt:lpstr>
      <vt:lpstr>Je n’aime pas la lecture. </vt:lpstr>
      <vt:lpstr>J’aime mes amis!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profil de Joey</dc:title>
  <dc:creator>Brandon Field</dc:creator>
  <cp:lastModifiedBy>Brandon Field</cp:lastModifiedBy>
  <cp:revision>5</cp:revision>
  <dcterms:created xsi:type="dcterms:W3CDTF">2017-09-11T21:55:53Z</dcterms:created>
  <dcterms:modified xsi:type="dcterms:W3CDTF">2017-09-12T22:19:28Z</dcterms:modified>
</cp:coreProperties>
</file>