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CM" dirty="0" smtClean="0"/>
              <a:t>How</a:t>
            </a:r>
            <a:r>
              <a:rPr lang="fr-CM" baseline="0" dirty="0" smtClean="0"/>
              <a:t> long do </a:t>
            </a:r>
            <a:r>
              <a:rPr lang="fr-CM" baseline="0" dirty="0" err="1" smtClean="0"/>
              <a:t>students</a:t>
            </a:r>
            <a:r>
              <a:rPr lang="fr-CM" baseline="0" dirty="0" smtClean="0"/>
              <a:t> in Ms. </a:t>
            </a:r>
            <a:r>
              <a:rPr lang="fr-CM" baseline="0" dirty="0" err="1" smtClean="0"/>
              <a:t>Mathew’s</a:t>
            </a:r>
            <a:r>
              <a:rPr lang="fr-CM" baseline="0" dirty="0" smtClean="0"/>
              <a:t> class </a:t>
            </a:r>
            <a:r>
              <a:rPr lang="fr-CM" baseline="0" dirty="0" err="1" smtClean="0"/>
              <a:t>prepare</a:t>
            </a:r>
            <a:r>
              <a:rPr lang="fr-CM" baseline="0" dirty="0" smtClean="0"/>
              <a:t> for a math test?</a:t>
            </a:r>
            <a:endParaRPr lang="fr-CM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More than a week</c:v>
                </c:pt>
                <c:pt idx="1">
                  <c:v>A week</c:v>
                </c:pt>
                <c:pt idx="2">
                  <c:v>A couple of days</c:v>
                </c:pt>
                <c:pt idx="3">
                  <c:v>The night before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11</c:v>
                </c:pt>
                <c:pt idx="3">
                  <c:v>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More than a week</c:v>
                </c:pt>
                <c:pt idx="1">
                  <c:v>A week</c:v>
                </c:pt>
                <c:pt idx="2">
                  <c:v>A couple of days</c:v>
                </c:pt>
                <c:pt idx="3">
                  <c:v>The night before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More than a week</c:v>
                </c:pt>
                <c:pt idx="1">
                  <c:v>A week</c:v>
                </c:pt>
                <c:pt idx="2">
                  <c:v>A couple of days</c:v>
                </c:pt>
                <c:pt idx="3">
                  <c:v>The night before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353272"/>
        <c:axId val="402354448"/>
      </c:barChart>
      <c:catAx>
        <c:axId val="402353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354448"/>
        <c:crosses val="autoZero"/>
        <c:auto val="1"/>
        <c:lblAlgn val="ctr"/>
        <c:lblOffset val="100"/>
        <c:noMultiLvlLbl val="0"/>
      </c:catAx>
      <c:valAx>
        <c:axId val="402354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353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M" dirty="0" smtClean="0"/>
              <a:t>HOW LONG DO STUDENTS IN MS. MATHEW’S CLASS PREPARE FOR A MATH TEST?</a:t>
            </a:r>
            <a:endParaRPr lang="fr-CM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M" dirty="0" smtClean="0"/>
              <a:t>By: Mr. </a:t>
            </a:r>
            <a:r>
              <a:rPr lang="fr-CM" dirty="0" err="1" smtClean="0"/>
              <a:t>field</a:t>
            </a:r>
            <a:endParaRPr lang="fr-CM" dirty="0"/>
          </a:p>
        </p:txBody>
      </p:sp>
    </p:spTree>
    <p:extLst>
      <p:ext uri="{BB962C8B-B14F-4D97-AF65-F5344CB8AC3E}">
        <p14:creationId xmlns:p14="http://schemas.microsoft.com/office/powerpoint/2010/main" val="4604076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 smtClean="0"/>
              <a:t>SURVEY QUESTION</a:t>
            </a:r>
            <a:endParaRPr lang="fr-C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537136"/>
            <a:ext cx="8825659" cy="752341"/>
          </a:xfrm>
        </p:spPr>
        <p:txBody>
          <a:bodyPr>
            <a:noAutofit/>
          </a:bodyPr>
          <a:lstStyle/>
          <a:p>
            <a:r>
              <a:rPr lang="fr-CM" sz="3200" b="1" dirty="0" smtClean="0"/>
              <a:t>HOW LONG DO YOU SPEND PREPARING FOR A MATH TEST?</a:t>
            </a:r>
            <a:endParaRPr lang="fr-CM" sz="3200" b="1" dirty="0"/>
          </a:p>
        </p:txBody>
      </p:sp>
    </p:spTree>
    <p:extLst>
      <p:ext uri="{BB962C8B-B14F-4D97-AF65-F5344CB8AC3E}">
        <p14:creationId xmlns:p14="http://schemas.microsoft.com/office/powerpoint/2010/main" val="38159643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 smtClean="0"/>
              <a:t>POSSIBLE RESPONSES</a:t>
            </a:r>
            <a:endParaRPr lang="fr-C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M" sz="3200" dirty="0" smtClean="0"/>
              <a:t>MORE THAN A WEEK</a:t>
            </a:r>
          </a:p>
          <a:p>
            <a:r>
              <a:rPr lang="fr-CM" sz="3200" dirty="0" smtClean="0"/>
              <a:t>A WEEK</a:t>
            </a:r>
          </a:p>
          <a:p>
            <a:r>
              <a:rPr lang="fr-CM" sz="3200" dirty="0" smtClean="0"/>
              <a:t>A FEW DAYS</a:t>
            </a:r>
          </a:p>
          <a:p>
            <a:r>
              <a:rPr lang="fr-CM" sz="3200" dirty="0" smtClean="0"/>
              <a:t>THE NIGHT BEFORE</a:t>
            </a:r>
          </a:p>
        </p:txBody>
      </p:sp>
    </p:spTree>
    <p:extLst>
      <p:ext uri="{BB962C8B-B14F-4D97-AF65-F5344CB8AC3E}">
        <p14:creationId xmlns:p14="http://schemas.microsoft.com/office/powerpoint/2010/main" val="1969422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 smtClean="0"/>
              <a:t>PREDICTIONS</a:t>
            </a:r>
            <a:endParaRPr lang="fr-C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M" sz="3200" dirty="0" smtClean="0"/>
              <a:t>I THINK THAT THE MOST POPULAR RESPONSE WILL BE </a:t>
            </a:r>
            <a:r>
              <a:rPr lang="en-CA" sz="3200" dirty="0" smtClean="0"/>
              <a:t>“MORE THAN A WEEK” AND THE LEAST POPULAR RESPONSE WILL BE “THE NIGHT BEFORE”</a:t>
            </a:r>
            <a:endParaRPr lang="fr-CM" sz="3200" dirty="0"/>
          </a:p>
        </p:txBody>
      </p:sp>
    </p:spTree>
    <p:extLst>
      <p:ext uri="{BB962C8B-B14F-4D97-AF65-F5344CB8AC3E}">
        <p14:creationId xmlns:p14="http://schemas.microsoft.com/office/powerpoint/2010/main" val="23853977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 err="1" smtClean="0"/>
              <a:t>Results</a:t>
            </a:r>
            <a:endParaRPr lang="fr-CM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946240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528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M" dirty="0" smtClean="0"/>
              <a:t>CONCLUSION</a:t>
            </a:r>
            <a:endParaRPr lang="fr-C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M" sz="3200" dirty="0" err="1" smtClean="0"/>
              <a:t>My</a:t>
            </a:r>
            <a:r>
              <a:rPr lang="fr-CM" sz="3200" dirty="0" smtClean="0"/>
              <a:t> </a:t>
            </a:r>
            <a:r>
              <a:rPr lang="fr-CM" sz="3200" dirty="0" err="1" smtClean="0"/>
              <a:t>predictions</a:t>
            </a:r>
            <a:r>
              <a:rPr lang="fr-CM" sz="3200" dirty="0" smtClean="0"/>
              <a:t> </a:t>
            </a:r>
            <a:r>
              <a:rPr lang="fr-CM" sz="3200" dirty="0" err="1" smtClean="0"/>
              <a:t>were</a:t>
            </a:r>
            <a:r>
              <a:rPr lang="fr-CM" sz="3200" dirty="0" smtClean="0"/>
              <a:t> incorrect. The least </a:t>
            </a:r>
            <a:r>
              <a:rPr lang="fr-CM" sz="3200" dirty="0" err="1" smtClean="0"/>
              <a:t>popular</a:t>
            </a:r>
            <a:r>
              <a:rPr lang="fr-CM" sz="3200" dirty="0" smtClean="0"/>
              <a:t> </a:t>
            </a:r>
            <a:r>
              <a:rPr lang="fr-CM" sz="3200" dirty="0" err="1" smtClean="0"/>
              <a:t>response</a:t>
            </a:r>
            <a:r>
              <a:rPr lang="fr-CM" sz="3200" dirty="0" smtClean="0"/>
              <a:t> </a:t>
            </a:r>
            <a:r>
              <a:rPr lang="fr-CM" sz="3200" dirty="0" err="1" smtClean="0"/>
              <a:t>was</a:t>
            </a:r>
            <a:r>
              <a:rPr lang="fr-CM" sz="3200" dirty="0" smtClean="0"/>
              <a:t> </a:t>
            </a:r>
            <a:r>
              <a:rPr lang="en-CA" sz="3200" dirty="0" smtClean="0"/>
              <a:t>“More than a week” and the most popular response was “A few days.” </a:t>
            </a:r>
            <a:endParaRPr lang="fr-CM" sz="3200" dirty="0"/>
          </a:p>
        </p:txBody>
      </p:sp>
    </p:spTree>
    <p:extLst>
      <p:ext uri="{BB962C8B-B14F-4D97-AF65-F5344CB8AC3E}">
        <p14:creationId xmlns:p14="http://schemas.microsoft.com/office/powerpoint/2010/main" val="42007375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119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HOW LONG DO STUDENTS IN MS. MATHEW’S CLASS PREPARE FOR A MATH TEST?</vt:lpstr>
      <vt:lpstr>SURVEY QUESTION</vt:lpstr>
      <vt:lpstr>POSSIBLE RESPONSES</vt:lpstr>
      <vt:lpstr>PREDICTIONS</vt:lpstr>
      <vt:lpstr>Results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GRADE 6 SURVEY AND BAR GRAPH</dc:title>
  <dc:creator>Brandon Field</dc:creator>
  <cp:lastModifiedBy>Brandon Field</cp:lastModifiedBy>
  <cp:revision>4</cp:revision>
  <dcterms:created xsi:type="dcterms:W3CDTF">2017-01-10T22:36:32Z</dcterms:created>
  <dcterms:modified xsi:type="dcterms:W3CDTF">2017-01-10T22:59:56Z</dcterms:modified>
</cp:coreProperties>
</file>